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99" r:id="rId3"/>
    <p:sldId id="257" r:id="rId4"/>
    <p:sldId id="258" r:id="rId5"/>
    <p:sldId id="261" r:id="rId7"/>
    <p:sldId id="262" r:id="rId8"/>
    <p:sldId id="264" r:id="rId9"/>
    <p:sldId id="272" r:id="rId10"/>
    <p:sldId id="271" r:id="rId11"/>
    <p:sldId id="278" r:id="rId12"/>
    <p:sldId id="280" r:id="rId13"/>
    <p:sldId id="282" r:id="rId14"/>
    <p:sldId id="291" r:id="rId15"/>
    <p:sldId id="292" r:id="rId16"/>
    <p:sldId id="294" r:id="rId17"/>
    <p:sldId id="283" r:id="rId18"/>
    <p:sldId id="281" r:id="rId19"/>
    <p:sldId id="286" r:id="rId20"/>
    <p:sldId id="296" r:id="rId21"/>
    <p:sldId id="297" r:id="rId22"/>
    <p:sldId id="319" r:id="rId23"/>
    <p:sldId id="320" r:id="rId24"/>
    <p:sldId id="288" r:id="rId25"/>
  </p:sldIdLst>
  <p:sldSz cx="9188450" cy="5184775"/>
  <p:notesSz cx="6858000" cy="9144000"/>
  <p:defaultTextStyle>
    <a:defPPr>
      <a:defRPr lang="zh-CN"/>
    </a:defPPr>
    <a:lvl1pPr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60375" indent="-3175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20750" indent="-6350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81125" indent="-9525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41500" indent="-12700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6275787-8a07-4a9f-996b-bc6b223bdb24}">
          <p14:sldIdLst>
            <p14:sldId id="257"/>
            <p14:sldId id="262"/>
            <p14:sldId id="272"/>
            <p14:sldId id="271"/>
            <p14:sldId id="278"/>
            <p14:sldId id="280"/>
            <p14:sldId id="282"/>
            <p14:sldId id="291"/>
            <p14:sldId id="292"/>
            <p14:sldId id="294"/>
            <p14:sldId id="283"/>
            <p14:sldId id="281"/>
            <p14:sldId id="286"/>
            <p14:sldId id="296"/>
            <p14:sldId id="297"/>
            <p14:sldId id="320"/>
            <p14:sldId id="258"/>
            <p14:sldId id="264"/>
            <p14:sldId id="299"/>
            <p14:sldId id="261"/>
            <p14:sldId id="319"/>
            <p14:sldId id="288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file:///C:\Users\ADMIN\Desktop\Snigellin%20-%20Sakura%20Tears.mp3" TargetMode="External"/><Relationship Id="rId2" Type="http://schemas.openxmlformats.org/officeDocument/2006/relationships/audio" Target="file:///C:\Users\ADMIN\Desktop\Snigellin%20-%20Sakura%20Tears.mp3" TargetMode="Externa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jpe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35.jpeg"/></Relationships>
</file>